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4F983-775C-405E-872E-D4589A3B85C8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92D12-B8B5-41AB-A46B-925306BB87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85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92D12-B8B5-41AB-A46B-925306BB877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73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5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280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452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25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38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551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72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460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75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60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88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8C396-34D7-464D-9D83-5E341F796E7B}" type="datetimeFigureOut">
              <a:rPr lang="pt-BR" smtClean="0"/>
              <a:t>11/06/2016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37F31-B76E-4BA8-BAC0-506600102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97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rio.rj.gov.br/smu/buscafaci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srconsul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 smtClean="0"/>
              <a:t>LICENCIAMENTO DE OBRAS</a:t>
            </a:r>
            <a:br>
              <a:rPr lang="pt-BR" b="1" dirty="0" smtClean="0"/>
            </a:br>
            <a:r>
              <a:rPr lang="pt-BR" b="1" dirty="0" smtClean="0"/>
              <a:t>RIO DE JANEIRO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sz="1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648"/>
            <a:ext cx="1117513" cy="83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648"/>
            <a:ext cx="1117513" cy="8385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1412776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UMA POUCO DE HISTÓRIA (BEM POUCO</a:t>
            </a:r>
            <a:r>
              <a:rPr lang="pt-BR" dirty="0" smtClean="0"/>
              <a:t>)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ENTRE 1763 E 1960, O RIO FOI CAPITAL DA COLÔNIA, DEPOIS DO IMPÉRIO E DA REPÚBLICA.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ENTRE 1960 E 1975 FOI A ÚNICA CIDADE DO ESTADO DA GUANABARA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DESDE 1975, COM A FUSÃO COM O ESTADO DO RIO, SUBSTITUIU NITERÓI COMO CAPITAL DO ESTADO DO RIO DE JANEIRO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359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648"/>
            <a:ext cx="1117513" cy="8385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1412776"/>
            <a:ext cx="799288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UMA POUCO DE HISTÓRIA (BEM POUCO)</a:t>
            </a:r>
          </a:p>
          <a:p>
            <a:endParaRPr lang="pt-BR" dirty="0" smtClean="0"/>
          </a:p>
          <a:p>
            <a:r>
              <a:rPr lang="pt-BR" dirty="0" smtClean="0"/>
              <a:t>A IMPORTÂNCIA DA CIDADE, SENDO SEDE DO PODER DURANTE TANTO TEMPO, FEZ COM QUE DESDE CEDO HOUVESSE ALGUMA PREOCUPAÇÃO EM CRIAR LIMITES E DAR ALGUMA ORDENAÇÃO À OCUPAÇÃO.</a:t>
            </a:r>
          </a:p>
          <a:p>
            <a:endParaRPr lang="pt-BR" sz="10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NO SÉC. XIX APARECEM AS PRIMEIRAS NORMAS, E O PRIMEIRO REGULAMENTO DE CONSTRUÇÕES APARECE EM 1900:  O DECRETO 762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EM 1925 JÁ HAVIA UM GRANDE NÚMERO DE NORMAS, QUE FORAM ORGANIZADAS NO DEC. 2.087 DO MESMO 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EM 1937 FOI PUBLICADO O DECRETO 6.000, QUE VIGOROU ATÉ 1967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O DECRETO 3800 DE 1970 JUNTOU TODOS OS REGULAMENTOS (ZONEAMENTO, CONSTRUÇÕES, PARCELAMENTO), E ESTÁ PARCIALMENTE EM VIGOR ATÉ HOJE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 LEGISLAÇÃO ATUALMENTE EM VIGOR TEM COMO BASE O REGULAMENTO DE ZONEAMENTO </a:t>
            </a:r>
            <a:r>
              <a:rPr lang="pt-BR" smtClean="0"/>
              <a:t>DE </a:t>
            </a:r>
            <a:r>
              <a:rPr lang="pt-BR" smtClean="0"/>
              <a:t>1976 </a:t>
            </a:r>
            <a:r>
              <a:rPr lang="pt-BR" dirty="0" smtClean="0"/>
              <a:t>(</a:t>
            </a:r>
            <a:r>
              <a:rPr lang="pt-BR" smtClean="0"/>
              <a:t>DECRETO </a:t>
            </a:r>
            <a:r>
              <a:rPr lang="pt-BR" smtClean="0"/>
              <a:t>322/76), </a:t>
            </a:r>
            <a:r>
              <a:rPr lang="pt-BR" dirty="0" smtClean="0"/>
              <a:t>DECRETOS POSTERIORES REGULANDO AS CONSTRUÇÕES (DEC. 10.426) E A LEI ORGÂNICA E O PLANO DIRETOR DECENAL.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É CONSTANTEMENTE ALTERADA/ ATUALIZADA (LEIS, LEIS COMPLEMENTARES, DECRETOS, PORTARIAS, RESOLUÇÕES,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498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648"/>
            <a:ext cx="1117513" cy="8385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1412776"/>
            <a:ext cx="79928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ONDE ENCONTRAR</a:t>
            </a:r>
          </a:p>
          <a:p>
            <a:endParaRPr lang="pt-BR" dirty="0"/>
          </a:p>
          <a:p>
            <a:r>
              <a:rPr lang="pt-BR" dirty="0" smtClean="0"/>
              <a:t>A PREFEITURA DO RIO DISPONIBILIZA TODA A LEGISLAÇÃO ON LINE, COM VÁRIAS FORMAS DE CONSULTA:</a:t>
            </a:r>
          </a:p>
          <a:p>
            <a:r>
              <a:rPr lang="pt-BR" dirty="0" smtClean="0">
                <a:hlinkClick r:id="rId3"/>
              </a:rPr>
              <a:t>http://www2.rio.rj.gov.br/smu/buscafacil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NO SITE É POSSÍVEL TAMBÉM CONSULTAR PAA/PAL, TIRAR CERTIDÃO DE INFORMAÇÕES PELO ENDEREÇO E ACOMPANHAR O ANDAMENTO DOS PROCESSOS.</a:t>
            </a:r>
          </a:p>
          <a:p>
            <a:endParaRPr lang="pt-BR" dirty="0"/>
          </a:p>
          <a:p>
            <a:r>
              <a:rPr lang="pt-BR" dirty="0" smtClean="0"/>
              <a:t>A PREFEITURA DE NITERÓI TAMBÉM DISPONIBILIZA A LEGISLAÇÃO ON LINE, MAS SOMENTE ATRAVÉS DO NÚMERO DA LEI/ DECRETO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059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648"/>
            <a:ext cx="1117513" cy="8385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1412776"/>
            <a:ext cx="799288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COMO FUNCIONA O LICENCIAMENTO</a:t>
            </a:r>
          </a:p>
          <a:p>
            <a:r>
              <a:rPr lang="pt-BR" dirty="0" smtClean="0"/>
              <a:t>O CAMINHO BÁSICO É: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APRESENTAR PROJETO NA SMU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SMU ANALISA E FAZ EXIGÊNCIAS. ALÉM DE EXIGÊNCIAS DE PROJETO, INDICARÁ A NECESSIDADE DE APRESENTAÇÃO DO PROJETO EM OUTROS ÓRGÃOS (SMAC, IRPH, GEO-RIO, ETC.)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PROJETOS CONVENCIONAIS PRECISAM DE NO MÍNIMO DO PARECER DA CET-RIO E DA LMP (AMBIENTAL)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APÓS OBTENÇÃO DOS PARECERES E/OU PLANTAS VISADAS E/OU LICENÇAS DE OUTROS ÓRGÃOS, JUNTA-SE TUDO NO PROCESSO DA SMU E É EMITIDA A LICENÇA.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DEPOIS DE APROVADO O PROJETO E EMITIDA E LICENÇA DE OBRAS, VOCÊ NÃO PODE INICIAR AS OBRAS! ATENÇÃO PARA AS RESTRIÇÕES DE INÍCIO DE OBRAS. A MAIS COMPLEXA É A LMI.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ALÉM DAS RESTRIÇÕES PARA INÍCIO DE OBRAS, EXISTEM RESTRIÇÕES QUE DEVEM SER ATENDIDAS ATÉ A PRIMEIRA LAJE: PROJETO APROVADO NO CORPO DE BOMBEIROS E PROJETO APROVADO DE AR CONDICIONADO/ EXAUSTÃO E APARELHOS DE TRANSPORTE VERTICAL.</a:t>
            </a:r>
          </a:p>
          <a:p>
            <a:endParaRPr lang="pt-BR" dirty="0" smtClean="0"/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130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648"/>
            <a:ext cx="1117513" cy="8385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1412776"/>
            <a:ext cx="79928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E DEPOIS?</a:t>
            </a:r>
          </a:p>
          <a:p>
            <a:endParaRPr lang="pt-B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DEPOIS DE TER O PROJETO LEGAL APROVADO, EM GERAL SE PARTE PARA O PROJETO EXECUTIVO. HABITUALMENTE APÓS A CONCLUSÃO DO EXECUTIVO É FEITO UM NOVO PROJETO LEGAL, INCORPORANDO ALTERAÇÕES DO EXECUTIVO. É UMA “MODIFICAÇÃO DE PROJETO APROVADO”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 PRIMEIRA LICENÇA PODE TER VALIDADE DE ATÉ DOIS ANOS. DEPOIS DISSO AS RENOVAÇÕES SÃO ANUAIS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QUANDO A OBRA FICAR PRONTA É A HORA DE PEDIR O HABITE-SE. ALÉM DA OBRA PRONTA É PRECISO APRESENTAR A ACEITAÇÃO DE TODOS OS ÓRGÃOS QUE DERAM LICENÇAS E PARECERES, E TAMBÉM A CERTIDÃO DO ISS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APÓS O PEDIDO DE HABITE-SE EXISTE UMA VISTORIA, EM QUE É VERIFICADO SE O EXECUTADO ESTÁ DE ACORDO COM O PROJETADO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ESTANDO TUDO CERTO, É EMITIDO O HABITE-SE E A OBRA PODE SER AVERBADA NO REGISTRO DE IMÓVEIS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17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648"/>
            <a:ext cx="1117513" cy="8385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1412776"/>
            <a:ext cx="79928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1" dirty="0" smtClean="0"/>
          </a:p>
          <a:p>
            <a:endParaRPr lang="pt-BR" b="1" dirty="0" smtClean="0"/>
          </a:p>
          <a:p>
            <a:r>
              <a:rPr lang="pt-BR" dirty="0" smtClean="0"/>
              <a:t>GILBERTO SILVA</a:t>
            </a:r>
          </a:p>
          <a:p>
            <a:r>
              <a:rPr lang="pt-BR" dirty="0" smtClean="0"/>
              <a:t>Arquiteto e Urbanista (1982 – UFRJ)</a:t>
            </a:r>
          </a:p>
          <a:p>
            <a:r>
              <a:rPr lang="pt-BR" dirty="0" smtClean="0"/>
              <a:t>Mestre em Gestão do Espaço Urbano (2009 – UFF)</a:t>
            </a:r>
          </a:p>
          <a:p>
            <a:endParaRPr lang="pt-BR" dirty="0" smtClean="0"/>
          </a:p>
          <a:p>
            <a:r>
              <a:rPr lang="pt-BR" dirty="0" smtClean="0"/>
              <a:t>Atualmente proprietário da GSR Consulting – Consultoria Projetos e Construções</a:t>
            </a:r>
          </a:p>
          <a:p>
            <a:r>
              <a:rPr lang="pt-BR" dirty="0" smtClean="0">
                <a:hlinkClick r:id="rId3"/>
              </a:rPr>
              <a:t>www.gsrconsult.com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Principais empresa em que trabalhou:</a:t>
            </a:r>
          </a:p>
          <a:p>
            <a:r>
              <a:rPr lang="pt-BR" dirty="0" err="1" smtClean="0"/>
              <a:t>Tishman</a:t>
            </a:r>
            <a:r>
              <a:rPr lang="pt-BR" dirty="0" smtClean="0"/>
              <a:t> </a:t>
            </a:r>
            <a:r>
              <a:rPr lang="pt-BR" dirty="0" err="1" smtClean="0"/>
              <a:t>Speyer</a:t>
            </a:r>
            <a:r>
              <a:rPr lang="pt-BR" dirty="0" smtClean="0"/>
              <a:t> (5 anos)</a:t>
            </a:r>
          </a:p>
          <a:p>
            <a:r>
              <a:rPr lang="pt-BR" dirty="0" smtClean="0"/>
              <a:t>RJZ </a:t>
            </a:r>
            <a:r>
              <a:rPr lang="pt-BR" dirty="0" err="1" smtClean="0"/>
              <a:t>Cyrela</a:t>
            </a:r>
            <a:r>
              <a:rPr lang="pt-BR" dirty="0" smtClean="0"/>
              <a:t> (14 anos)</a:t>
            </a:r>
          </a:p>
          <a:p>
            <a:r>
              <a:rPr lang="pt-BR" dirty="0" smtClean="0"/>
              <a:t>Edison Musa Arquitetura (7 anos) </a:t>
            </a:r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117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658</Words>
  <Application>Microsoft Office PowerPoint</Application>
  <PresentationFormat>Apresentação na tela (4:3)</PresentationFormat>
  <Paragraphs>61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LICENCIAMENTO DE OBRAS RIO DE JANEIRO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LG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Gilberto Silva</dc:creator>
  <cp:lastModifiedBy>Gilberto Silva</cp:lastModifiedBy>
  <cp:revision>11</cp:revision>
  <dcterms:created xsi:type="dcterms:W3CDTF">2016-06-08T00:57:35Z</dcterms:created>
  <dcterms:modified xsi:type="dcterms:W3CDTF">2016-06-11T14:31:47Z</dcterms:modified>
</cp:coreProperties>
</file>